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717233A-87A2-409B-BB2F-91532731BDFB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2369EC-68B9-4529-BAED-4659DAECF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7233A-87A2-409B-BB2F-91532731BDFB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369EC-68B9-4529-BAED-4659DAECF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717233A-87A2-409B-BB2F-91532731BDFB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52369EC-68B9-4529-BAED-4659DAECF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7233A-87A2-409B-BB2F-91532731BDFB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2369EC-68B9-4529-BAED-4659DAECFE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7233A-87A2-409B-BB2F-91532731BDFB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52369EC-68B9-4529-BAED-4659DAECFE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717233A-87A2-409B-BB2F-91532731BDFB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52369EC-68B9-4529-BAED-4659DAECFE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717233A-87A2-409B-BB2F-91532731BDFB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52369EC-68B9-4529-BAED-4659DAECFE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7233A-87A2-409B-BB2F-91532731BDFB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2369EC-68B9-4529-BAED-4659DAECF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7233A-87A2-409B-BB2F-91532731BDFB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2369EC-68B9-4529-BAED-4659DAECF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7233A-87A2-409B-BB2F-91532731BDFB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2369EC-68B9-4529-BAED-4659DAECFE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717233A-87A2-409B-BB2F-91532731BDFB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52369EC-68B9-4529-BAED-4659DAECFE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717233A-87A2-409B-BB2F-91532731BDFB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52369EC-68B9-4529-BAED-4659DAECF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Johannes </a:t>
            </a:r>
            <a:r>
              <a:rPr lang="en-US" dirty="0" err="1" smtClean="0"/>
              <a:t>gutenberg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Amanda Flowers &amp; Hannah Becker</a:t>
            </a:r>
            <a:endParaRPr lang="en-US" dirty="0"/>
          </a:p>
        </p:txBody>
      </p:sp>
      <p:pic>
        <p:nvPicPr>
          <p:cNvPr id="3074" name="Picture 2" descr="http://ts1.mm.bing.net/images/thumbnail.aspx?q=4527948326109528&amp;id=15ae7aed7ddcffffe059cfbd4e8e2b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295400"/>
            <a:ext cx="4876800" cy="350520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187952" cy="4495800"/>
          </a:xfrm>
        </p:spPr>
        <p:txBody>
          <a:bodyPr/>
          <a:lstStyle/>
          <a:p>
            <a:r>
              <a:rPr lang="en-US" dirty="0" smtClean="0"/>
              <a:t>Born 1938</a:t>
            </a:r>
          </a:p>
          <a:p>
            <a:r>
              <a:rPr lang="en-US" dirty="0" smtClean="0"/>
              <a:t>Died February 3, 1468</a:t>
            </a:r>
          </a:p>
          <a:p>
            <a:r>
              <a:rPr lang="en-US" dirty="0" smtClean="0"/>
              <a:t>Born in German city of Mainz</a:t>
            </a:r>
          </a:p>
          <a:p>
            <a:r>
              <a:rPr lang="en-US" dirty="0" smtClean="0"/>
              <a:t>Spouse : Else </a:t>
            </a:r>
            <a:r>
              <a:rPr lang="en-US" dirty="0" err="1" smtClean="0"/>
              <a:t>Wirick</a:t>
            </a:r>
            <a:r>
              <a:rPr lang="en-US" dirty="0" smtClean="0"/>
              <a:t> </a:t>
            </a:r>
            <a:r>
              <a:rPr lang="en-US" dirty="0" err="1" smtClean="0"/>
              <a:t>Zum</a:t>
            </a:r>
            <a:r>
              <a:rPr lang="en-US" dirty="0" smtClean="0"/>
              <a:t> Gutenberg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l_fi" descr="http://4.bp.blogspot.com/_m1Asd5WW0Sw/S_3SGq1yZuI/AAAAAAAAAA0/DL1rV5A2zr8/s1600/gutenbergpres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04800"/>
            <a:ext cx="255270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Famous for…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883152" cy="4495800"/>
          </a:xfrm>
        </p:spPr>
        <p:txBody>
          <a:bodyPr/>
          <a:lstStyle/>
          <a:p>
            <a:r>
              <a:rPr lang="en-US" dirty="0" smtClean="0"/>
              <a:t>The Printing Press 1440</a:t>
            </a:r>
          </a:p>
          <a:p>
            <a:pPr lvl="1"/>
            <a:r>
              <a:rPr lang="en-US" dirty="0" smtClean="0"/>
              <a:t>Bible</a:t>
            </a:r>
          </a:p>
          <a:p>
            <a:pPr lvl="1"/>
            <a:endParaRPr lang="en-US" dirty="0"/>
          </a:p>
        </p:txBody>
      </p:sp>
      <p:pic>
        <p:nvPicPr>
          <p:cNvPr id="4" name="il_fi" descr="http://media.web.britannica.com/eb-media/99/73199-004-CCA7ED6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5250" y="3362325"/>
            <a:ext cx="523875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l_fi" descr="http://t1.gstatic.com/images?q=tbn:ANd9GcQM4lHBW0w_ngZ1osCpT6mniR-rAHAHugCjZdt4LxuDaw8iZb_WxkcPDWM5NA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5100" y="0"/>
            <a:ext cx="26289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l_fi" descr="http://www.inkandblood.com/wysiwyg-uploads/images/the_collection/rp_0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314700"/>
            <a:ext cx="26670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Influence on Renaissance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Art</a:t>
            </a:r>
          </a:p>
          <a:p>
            <a:r>
              <a:rPr lang="en-US" dirty="0" smtClean="0"/>
              <a:t>Humanism by.</a:t>
            </a:r>
          </a:p>
          <a:p>
            <a:r>
              <a:rPr lang="en-US" dirty="0" smtClean="0"/>
              <a:t>Recreating bibles</a:t>
            </a:r>
          </a:p>
          <a:p>
            <a:r>
              <a:rPr lang="en-US" dirty="0" smtClean="0"/>
              <a:t>Influenced others to</a:t>
            </a:r>
          </a:p>
          <a:p>
            <a:r>
              <a:rPr lang="en-US" dirty="0" smtClean="0"/>
              <a:t>Create books </a:t>
            </a:r>
            <a:r>
              <a:rPr lang="en-US" dirty="0" err="1" smtClean="0"/>
              <a:t>ect</a:t>
            </a:r>
            <a:r>
              <a:rPr lang="en-US" dirty="0" smtClean="0"/>
              <a:t>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80</TotalTime>
  <Words>51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Median</vt:lpstr>
      <vt:lpstr>Johannes gutenberg</vt:lpstr>
      <vt:lpstr>Biography</vt:lpstr>
      <vt:lpstr>Famous for…</vt:lpstr>
      <vt:lpstr>Influence on Renaissance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Johannes gutenberg</dc:title>
  <dc:creator>admin</dc:creator>
  <cp:lastModifiedBy>admin</cp:lastModifiedBy>
  <cp:revision>10</cp:revision>
  <dcterms:created xsi:type="dcterms:W3CDTF">2012-04-19T13:03:16Z</dcterms:created>
  <dcterms:modified xsi:type="dcterms:W3CDTF">2012-04-20T13:08:12Z</dcterms:modified>
</cp:coreProperties>
</file>